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31-05-2020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31-05-2020)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6,166,225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107,929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372,020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2,909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17,071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59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41.0# in confirmed cases, 48.0#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43.0#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31-05-2020)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6.0%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(1,790,172)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(20,007)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fatal cases (605)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